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Thread(2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- Daemon,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Join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Daemon Thread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Join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 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37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61</cp:revision>
  <dcterms:created xsi:type="dcterms:W3CDTF">2020-11-27T19:15:27Z</dcterms:created>
  <dcterms:modified xsi:type="dcterms:W3CDTF">2021-02-15T07:09:46Z</dcterms:modified>
</cp:coreProperties>
</file>